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0688638" cy="7562850"/>
  <p:notesSz cx="7562850" cy="10688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12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47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Personalizzato</PresentationFormat>
  <Paragraphs>24</Paragraphs>
  <Slides>24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Caccuri Hub</dc:title>
  <dc:subject>PptxGenJS Presentation</dc:subject>
  <dc:creator>PptxGenJS</dc:creator>
  <cp:lastModifiedBy>azzurra francesca pasculli</cp:lastModifiedBy>
  <cp:revision>1</cp:revision>
  <dcterms:created xsi:type="dcterms:W3CDTF">2026-07-14T14:02:02Z</dcterms:created>
  <dcterms:modified xsi:type="dcterms:W3CDTF">2026-07-14T17:28:14Z</dcterms:modified>
</cp:coreProperties>
</file>